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8" r:id="rId2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A340"/>
    <a:srgbClr val="C1963B"/>
    <a:srgbClr val="C4993C"/>
    <a:srgbClr val="E6BC9D"/>
    <a:srgbClr val="B88F73"/>
    <a:srgbClr val="2A3748"/>
    <a:srgbClr val="E4E4E4"/>
    <a:srgbClr val="465B78"/>
    <a:srgbClr val="F95B5C"/>
    <a:srgbClr val="FF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93E47E4-AF09-4475-9B04-9119E805D82B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97CBAFAC-C57A-4758-8D59-F61FA260C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86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5E13-7D92-4B2F-882C-38C4C82E2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09F88-9CBF-42B7-BB63-5C4E7ED60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93FA4-86D4-4667-86CA-242F3725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E7C31-FEBC-4D10-8070-2ABBBEDC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49808-9808-4F31-A68D-45CE5FD7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01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CF2A-58AF-4821-AE81-1BD6DC7D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C352B-B30B-49AE-8D34-1325D1A62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20369-102F-4E69-A12E-A60F7941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AF233-252B-4808-B14E-79A517A9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27F93-79AF-42B2-AB08-5CD95BD2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11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1B0FA-B96F-4DB7-A1E7-E8C235F8A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6756E-1E89-4E3A-95C5-6C2269C26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23CBC-60E3-4C9C-B7A2-4A42FD91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201F2-3193-462E-804A-0EE54C6A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E0D09-628A-4DF1-8F54-2D999853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03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EDF3-9F0C-4AC3-B552-CECA9543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F75E-ED80-47E3-A09B-5B4FB55E6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75E96-9AAF-4359-A2E4-3B59D148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EE29-7BD2-4A43-B828-487D6466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B23CE-6CE1-4752-B52C-5A399E22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84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AC5-4E66-4E93-BEB4-0A2B1C7E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96655-724B-442A-B12F-3E0F00F0B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F70E0-0193-4FD8-A26E-66410729E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515F2-D406-4AD3-A7F9-BCD153CA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4999F-3473-4E7A-A46F-45D8109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9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4CF2-D355-4D10-AFCD-CDB7E3D2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C7FB-E7B0-40C7-85F5-D135CF34A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55FC5-BDE7-4F1F-B3D9-B4EEA1D5B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DD384-009A-4774-885E-3C609685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1BE02-D256-4598-8B8F-F85490EDC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72576-D497-491A-9394-C9A0A3053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59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2C47-5BFE-45D0-86C8-32F983DA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09741-269E-462C-88FC-92DA31C70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9E7CB-2A5D-478E-BDAB-92188803A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75D5A-A187-4276-A3E6-3FD3BF8D4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3A6179-4434-4825-8F66-E68825148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FB3A2-C65F-4C7B-B471-9FFC50CE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ABE53B-C672-4B4C-9FB9-1FD7E482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06DC5E-A572-462E-95A6-E783A0C5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63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1CD7-062E-42A8-A423-8BFB376F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5DB48-D160-44D0-8FD2-9D91CCF8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45319-8011-4B2D-84C7-16FD017C4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C3DCF-1AF2-4AC7-882F-5D63E4A0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35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067226-FB14-4194-80D5-7B55B974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0099-54DB-4169-836A-59C0BC7A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AA115-1E9A-4113-9006-E961DDDE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90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D592-87C1-4DA7-AE1D-1AD69278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EC1B9-88BE-40ED-9FEE-62E058676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482DA-1B46-4A4C-A389-A676D91C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003C2-500A-47E3-8739-E0C6E168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351E8-D69A-461C-A1A4-B1E9F815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537F7-56C1-4491-B6BC-CCC3A2B9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0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0108-C430-4816-BC76-F1391EDF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CCECA-B5B2-48FD-BABE-7A6182A2A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91301-2B8F-4AF7-B8DC-9B0124505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F74CB-B708-41FB-B879-7B21FC48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38C90-7627-47C4-B23B-6ED15CE5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D81B6-19C8-4E05-A04C-75FB8864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05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CA010-1F4C-4104-A241-0D734018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8346F-4BDB-410B-8F78-FBC2EDFD0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BF772-3E42-4914-8A9C-8024A5E41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7ACE9-8F5C-4374-84E5-72258EF8D3E6}" type="datetimeFigureOut">
              <a:rPr lang="en-IN" smtClean="0"/>
              <a:t>08-06-2022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D8555-D766-4BDD-BED1-A3913AC39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28504-1789-42DA-97F4-26FD50B8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A91C5-4441-494D-9C56-7E3BA2B247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86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6CC429-EC0B-43B4-9065-EB49DA939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E8684F-0CF0-4D71-BACE-29ACA1BE32E6}"/>
              </a:ext>
            </a:extLst>
          </p:cNvPr>
          <p:cNvSpPr/>
          <p:nvPr/>
        </p:nvSpPr>
        <p:spPr>
          <a:xfrm>
            <a:off x="2501153" y="549099"/>
            <a:ext cx="69931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000" b="1" dirty="0">
                <a:solidFill>
                  <a:srgbClr val="2A2723"/>
                </a:solidFill>
                <a:latin typeface="Algerian" panose="04020705040A02060702" pitchFamily="82" charset="0"/>
              </a:rPr>
              <a:t>KYC CERTIFICATE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8C05EA-2D39-4F04-AFF5-A33D3A67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474" y="49428"/>
            <a:ext cx="507052" cy="557978"/>
          </a:xfrm>
          <a:custGeom>
            <a:avLst/>
            <a:gdLst>
              <a:gd name="connsiteX0" fmla="*/ 277812 w 363537"/>
              <a:gd name="connsiteY0" fmla="*/ 203200 h 400050"/>
              <a:gd name="connsiteX1" fmla="*/ 363537 w 363537"/>
              <a:gd name="connsiteY1" fmla="*/ 203200 h 400050"/>
              <a:gd name="connsiteX2" fmla="*/ 363537 w 363537"/>
              <a:gd name="connsiteY2" fmla="*/ 400050 h 400050"/>
              <a:gd name="connsiteX3" fmla="*/ 277812 w 363537"/>
              <a:gd name="connsiteY3" fmla="*/ 400050 h 400050"/>
              <a:gd name="connsiteX4" fmla="*/ 0 w 363537"/>
              <a:gd name="connsiteY4" fmla="*/ 109537 h 400050"/>
              <a:gd name="connsiteX5" fmla="*/ 85725 w 363537"/>
              <a:gd name="connsiteY5" fmla="*/ 109537 h 400050"/>
              <a:gd name="connsiteX6" fmla="*/ 85725 w 363537"/>
              <a:gd name="connsiteY6" fmla="*/ 400050 h 400050"/>
              <a:gd name="connsiteX7" fmla="*/ 0 w 363537"/>
              <a:gd name="connsiteY7" fmla="*/ 400050 h 400050"/>
              <a:gd name="connsiteX8" fmla="*/ 138112 w 363537"/>
              <a:gd name="connsiteY8" fmla="*/ 0 h 400050"/>
              <a:gd name="connsiteX9" fmla="*/ 223837 w 363537"/>
              <a:gd name="connsiteY9" fmla="*/ 0 h 400050"/>
              <a:gd name="connsiteX10" fmla="*/ 223837 w 363537"/>
              <a:gd name="connsiteY10" fmla="*/ 400050 h 400050"/>
              <a:gd name="connsiteX11" fmla="*/ 138112 w 363537"/>
              <a:gd name="connsiteY11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3537" h="400050">
                <a:moveTo>
                  <a:pt x="277812" y="203200"/>
                </a:moveTo>
                <a:lnTo>
                  <a:pt x="363537" y="203200"/>
                </a:lnTo>
                <a:lnTo>
                  <a:pt x="363537" y="400050"/>
                </a:lnTo>
                <a:lnTo>
                  <a:pt x="277812" y="400050"/>
                </a:lnTo>
                <a:close/>
                <a:moveTo>
                  <a:pt x="0" y="109537"/>
                </a:moveTo>
                <a:lnTo>
                  <a:pt x="85725" y="109537"/>
                </a:lnTo>
                <a:lnTo>
                  <a:pt x="85725" y="400050"/>
                </a:lnTo>
                <a:lnTo>
                  <a:pt x="0" y="400050"/>
                </a:lnTo>
                <a:close/>
                <a:moveTo>
                  <a:pt x="138112" y="0"/>
                </a:moveTo>
                <a:lnTo>
                  <a:pt x="223837" y="0"/>
                </a:lnTo>
                <a:lnTo>
                  <a:pt x="223837" y="400050"/>
                </a:lnTo>
                <a:lnTo>
                  <a:pt x="138112" y="400050"/>
                </a:lnTo>
                <a:close/>
              </a:path>
            </a:pathLst>
          </a:custGeom>
          <a:solidFill>
            <a:srgbClr val="AB92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57738-3248-4050-8076-413F28E5806D}"/>
              </a:ext>
            </a:extLst>
          </p:cNvPr>
          <p:cNvSpPr/>
          <p:nvPr/>
        </p:nvSpPr>
        <p:spPr>
          <a:xfrm>
            <a:off x="3594783" y="4215566"/>
            <a:ext cx="5020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rgbClr val="A88B56"/>
                </a:solidFill>
              </a:rPr>
              <a:t>This KYC CERTIFICATE validates that the mentioned project has been verified by KYC for ALL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355290-F334-4A50-96DD-5300C42BCBBC}"/>
              </a:ext>
            </a:extLst>
          </p:cNvPr>
          <p:cNvSpPr/>
          <p:nvPr/>
        </p:nvSpPr>
        <p:spPr>
          <a:xfrm>
            <a:off x="4776054" y="1371829"/>
            <a:ext cx="2639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>
                <a:solidFill>
                  <a:srgbClr val="BD9542"/>
                </a:solidFill>
                <a:latin typeface="+mj-lt"/>
              </a:rPr>
              <a:t>by KYC for ALL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57CC65-ACCE-4886-93E8-2EFF9844A6E0}"/>
              </a:ext>
            </a:extLst>
          </p:cNvPr>
          <p:cNvGrpSpPr/>
          <p:nvPr/>
        </p:nvGrpSpPr>
        <p:grpSpPr>
          <a:xfrm>
            <a:off x="634507" y="2426141"/>
            <a:ext cx="8657394" cy="1545354"/>
            <a:chOff x="707920" y="2687740"/>
            <a:chExt cx="8657394" cy="15453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0C8B0D-AA0D-47A2-B9AC-194530543D3D}"/>
                </a:ext>
              </a:extLst>
            </p:cNvPr>
            <p:cNvGrpSpPr/>
            <p:nvPr/>
          </p:nvGrpSpPr>
          <p:grpSpPr>
            <a:xfrm>
              <a:off x="2826687" y="2687740"/>
              <a:ext cx="6538627" cy="260350"/>
              <a:chOff x="2782474" y="2692400"/>
              <a:chExt cx="6538627" cy="260350"/>
            </a:xfrm>
          </p:grpSpPr>
          <p:sp>
            <p:nvSpPr>
              <p:cNvPr id="12" name="Rectangle 5145">
                <a:extLst>
                  <a:ext uri="{FF2B5EF4-FFF2-40B4-BE49-F238E27FC236}">
                    <a16:creationId xmlns:a16="http://schemas.microsoft.com/office/drawing/2014/main" id="{9E6B6B73-F7F2-4284-8C2E-9AA366C80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474" y="2814638"/>
                <a:ext cx="3060000" cy="14288"/>
              </a:xfrm>
              <a:prstGeom prst="rect">
                <a:avLst/>
              </a:pr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3" name="Rectangle 5146">
                <a:extLst>
                  <a:ext uri="{FF2B5EF4-FFF2-40B4-BE49-F238E27FC236}">
                    <a16:creationId xmlns:a16="http://schemas.microsoft.com/office/drawing/2014/main" id="{FD4B73A4-1091-40F0-8C7F-CC7D47F1A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1" y="2814638"/>
                <a:ext cx="3060000" cy="14288"/>
              </a:xfrm>
              <a:prstGeom prst="rect">
                <a:avLst/>
              </a:pr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" name="Freeform 5147">
                <a:extLst>
                  <a:ext uri="{FF2B5EF4-FFF2-40B4-BE49-F238E27FC236}">
                    <a16:creationId xmlns:a16="http://schemas.microsoft.com/office/drawing/2014/main" id="{19069C9B-B0C2-451D-B4F1-8E5BA67DE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2338" y="2692400"/>
                <a:ext cx="114300" cy="114300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lnTo>
                      <a:pt x="0" y="36"/>
                    </a:lnTo>
                    <a:lnTo>
                      <a:pt x="36" y="0"/>
                    </a:lnTo>
                    <a:lnTo>
                      <a:pt x="72" y="36"/>
                    </a:lnTo>
                    <a:lnTo>
                      <a:pt x="36" y="72"/>
                    </a:lnTo>
                    <a:close/>
                  </a:path>
                </a:pathLst>
              </a:custGeom>
              <a:solidFill>
                <a:srgbClr val="AB9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" name="Freeform 5148">
                <a:extLst>
                  <a:ext uri="{FF2B5EF4-FFF2-40B4-BE49-F238E27FC236}">
                    <a16:creationId xmlns:a16="http://schemas.microsoft.com/office/drawing/2014/main" id="{A699161F-BA61-4232-9C66-A65B68893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1" y="2765425"/>
                <a:ext cx="114300" cy="115888"/>
              </a:xfrm>
              <a:custGeom>
                <a:avLst/>
                <a:gdLst>
                  <a:gd name="T0" fmla="*/ 36 w 72"/>
                  <a:gd name="T1" fmla="*/ 73 h 73"/>
                  <a:gd name="T2" fmla="*/ 0 w 72"/>
                  <a:gd name="T3" fmla="*/ 36 h 73"/>
                  <a:gd name="T4" fmla="*/ 36 w 72"/>
                  <a:gd name="T5" fmla="*/ 0 h 73"/>
                  <a:gd name="T6" fmla="*/ 72 w 72"/>
                  <a:gd name="T7" fmla="*/ 36 h 73"/>
                  <a:gd name="T8" fmla="*/ 36 w 7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lnTo>
                      <a:pt x="0" y="36"/>
                    </a:lnTo>
                    <a:lnTo>
                      <a:pt x="36" y="0"/>
                    </a:lnTo>
                    <a:lnTo>
                      <a:pt x="72" y="36"/>
                    </a:lnTo>
                    <a:lnTo>
                      <a:pt x="36" y="73"/>
                    </a:lnTo>
                    <a:close/>
                  </a:path>
                </a:pathLst>
              </a:custGeom>
              <a:solidFill>
                <a:srgbClr val="1A1D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" name="Freeform 5149">
                <a:extLst>
                  <a:ext uri="{FF2B5EF4-FFF2-40B4-BE49-F238E27FC236}">
                    <a16:creationId xmlns:a16="http://schemas.microsoft.com/office/drawing/2014/main" id="{FD271344-5055-49D0-8CA8-4AAC710B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0901" y="2763838"/>
                <a:ext cx="114300" cy="115888"/>
              </a:xfrm>
              <a:custGeom>
                <a:avLst/>
                <a:gdLst>
                  <a:gd name="T0" fmla="*/ 36 w 72"/>
                  <a:gd name="T1" fmla="*/ 73 h 73"/>
                  <a:gd name="T2" fmla="*/ 0 w 72"/>
                  <a:gd name="T3" fmla="*/ 37 h 73"/>
                  <a:gd name="T4" fmla="*/ 36 w 72"/>
                  <a:gd name="T5" fmla="*/ 0 h 73"/>
                  <a:gd name="T6" fmla="*/ 72 w 72"/>
                  <a:gd name="T7" fmla="*/ 37 h 73"/>
                  <a:gd name="T8" fmla="*/ 36 w 7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2" y="37"/>
                    </a:lnTo>
                    <a:lnTo>
                      <a:pt x="36" y="73"/>
                    </a:lnTo>
                    <a:close/>
                  </a:path>
                </a:pathLst>
              </a:custGeom>
              <a:solidFill>
                <a:srgbClr val="1A1D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" name="Freeform 5150">
                <a:extLst>
                  <a:ext uri="{FF2B5EF4-FFF2-40B4-BE49-F238E27FC236}">
                    <a16:creationId xmlns:a16="http://schemas.microsoft.com/office/drawing/2014/main" id="{2F744D6F-C587-4B04-B8FB-B821DA637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6" y="2838450"/>
                <a:ext cx="114300" cy="114300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lnTo>
                      <a:pt x="0" y="36"/>
                    </a:lnTo>
                    <a:lnTo>
                      <a:pt x="36" y="0"/>
                    </a:lnTo>
                    <a:lnTo>
                      <a:pt x="72" y="36"/>
                    </a:lnTo>
                    <a:lnTo>
                      <a:pt x="36" y="72"/>
                    </a:lnTo>
                    <a:close/>
                  </a:path>
                </a:pathLst>
              </a:custGeom>
              <a:solidFill>
                <a:srgbClr val="AB9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0A3C49A-825D-4E3B-8F78-752208976BDB}"/>
                </a:ext>
              </a:extLst>
            </p:cNvPr>
            <p:cNvGrpSpPr/>
            <p:nvPr/>
          </p:nvGrpSpPr>
          <p:grpSpPr>
            <a:xfrm>
              <a:off x="2826687" y="3972744"/>
              <a:ext cx="6538627" cy="260350"/>
              <a:chOff x="2782474" y="2692400"/>
              <a:chExt cx="6538627" cy="260350"/>
            </a:xfrm>
          </p:grpSpPr>
          <p:sp>
            <p:nvSpPr>
              <p:cNvPr id="20" name="Rectangle 5145">
                <a:extLst>
                  <a:ext uri="{FF2B5EF4-FFF2-40B4-BE49-F238E27FC236}">
                    <a16:creationId xmlns:a16="http://schemas.microsoft.com/office/drawing/2014/main" id="{BE3BE8D1-F088-42C6-AB3A-62DEE206C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474" y="2814638"/>
                <a:ext cx="3060000" cy="14288"/>
              </a:xfrm>
              <a:prstGeom prst="rect">
                <a:avLst/>
              </a:pr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1" name="Rectangle 5146">
                <a:extLst>
                  <a:ext uri="{FF2B5EF4-FFF2-40B4-BE49-F238E27FC236}">
                    <a16:creationId xmlns:a16="http://schemas.microsoft.com/office/drawing/2014/main" id="{9D1DEF7F-4F1F-498E-8C04-9A2DC6695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101" y="2814638"/>
                <a:ext cx="3060000" cy="14288"/>
              </a:xfrm>
              <a:prstGeom prst="rect">
                <a:avLst/>
              </a:pr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Freeform 5147">
                <a:extLst>
                  <a:ext uri="{FF2B5EF4-FFF2-40B4-BE49-F238E27FC236}">
                    <a16:creationId xmlns:a16="http://schemas.microsoft.com/office/drawing/2014/main" id="{5459295F-487A-4637-8A31-91B454497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2338" y="2692400"/>
                <a:ext cx="114300" cy="114300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lnTo>
                      <a:pt x="0" y="36"/>
                    </a:lnTo>
                    <a:lnTo>
                      <a:pt x="36" y="0"/>
                    </a:lnTo>
                    <a:lnTo>
                      <a:pt x="72" y="36"/>
                    </a:lnTo>
                    <a:lnTo>
                      <a:pt x="36" y="72"/>
                    </a:lnTo>
                    <a:close/>
                  </a:path>
                </a:pathLst>
              </a:custGeom>
              <a:solidFill>
                <a:srgbClr val="AB9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Freeform 5148">
                <a:extLst>
                  <a:ext uri="{FF2B5EF4-FFF2-40B4-BE49-F238E27FC236}">
                    <a16:creationId xmlns:a16="http://schemas.microsoft.com/office/drawing/2014/main" id="{52D4FFB0-6983-4BB8-8D66-A98B6832C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1" y="2765425"/>
                <a:ext cx="114300" cy="115888"/>
              </a:xfrm>
              <a:custGeom>
                <a:avLst/>
                <a:gdLst>
                  <a:gd name="T0" fmla="*/ 36 w 72"/>
                  <a:gd name="T1" fmla="*/ 73 h 73"/>
                  <a:gd name="T2" fmla="*/ 0 w 72"/>
                  <a:gd name="T3" fmla="*/ 36 h 73"/>
                  <a:gd name="T4" fmla="*/ 36 w 72"/>
                  <a:gd name="T5" fmla="*/ 0 h 73"/>
                  <a:gd name="T6" fmla="*/ 72 w 72"/>
                  <a:gd name="T7" fmla="*/ 36 h 73"/>
                  <a:gd name="T8" fmla="*/ 36 w 7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lnTo>
                      <a:pt x="0" y="36"/>
                    </a:lnTo>
                    <a:lnTo>
                      <a:pt x="36" y="0"/>
                    </a:lnTo>
                    <a:lnTo>
                      <a:pt x="72" y="36"/>
                    </a:lnTo>
                    <a:lnTo>
                      <a:pt x="36" y="73"/>
                    </a:lnTo>
                    <a:close/>
                  </a:path>
                </a:pathLst>
              </a:custGeom>
              <a:solidFill>
                <a:srgbClr val="1A1D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Freeform 5149">
                <a:extLst>
                  <a:ext uri="{FF2B5EF4-FFF2-40B4-BE49-F238E27FC236}">
                    <a16:creationId xmlns:a16="http://schemas.microsoft.com/office/drawing/2014/main" id="{55922C50-EFE1-46B0-AED0-783752FE3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0901" y="2763838"/>
                <a:ext cx="114300" cy="115888"/>
              </a:xfrm>
              <a:custGeom>
                <a:avLst/>
                <a:gdLst>
                  <a:gd name="T0" fmla="*/ 36 w 72"/>
                  <a:gd name="T1" fmla="*/ 73 h 73"/>
                  <a:gd name="T2" fmla="*/ 0 w 72"/>
                  <a:gd name="T3" fmla="*/ 37 h 73"/>
                  <a:gd name="T4" fmla="*/ 36 w 72"/>
                  <a:gd name="T5" fmla="*/ 0 h 73"/>
                  <a:gd name="T6" fmla="*/ 72 w 72"/>
                  <a:gd name="T7" fmla="*/ 37 h 73"/>
                  <a:gd name="T8" fmla="*/ 36 w 7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3">
                    <a:moveTo>
                      <a:pt x="36" y="73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2" y="37"/>
                    </a:lnTo>
                    <a:lnTo>
                      <a:pt x="36" y="73"/>
                    </a:lnTo>
                    <a:close/>
                  </a:path>
                </a:pathLst>
              </a:custGeom>
              <a:solidFill>
                <a:srgbClr val="1A1D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Freeform 5150">
                <a:extLst>
                  <a:ext uri="{FF2B5EF4-FFF2-40B4-BE49-F238E27FC236}">
                    <a16:creationId xmlns:a16="http://schemas.microsoft.com/office/drawing/2014/main" id="{51590589-6AF6-4DEE-9E99-885D38EFE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6" y="2838450"/>
                <a:ext cx="114300" cy="114300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lnTo>
                      <a:pt x="0" y="36"/>
                    </a:lnTo>
                    <a:lnTo>
                      <a:pt x="36" y="0"/>
                    </a:lnTo>
                    <a:lnTo>
                      <a:pt x="72" y="36"/>
                    </a:lnTo>
                    <a:lnTo>
                      <a:pt x="36" y="72"/>
                    </a:lnTo>
                    <a:close/>
                  </a:path>
                </a:pathLst>
              </a:custGeom>
              <a:solidFill>
                <a:srgbClr val="AB9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8E428B-6EC1-4DAB-97D2-2E331F3629FD}"/>
                </a:ext>
              </a:extLst>
            </p:cNvPr>
            <p:cNvSpPr/>
            <p:nvPr/>
          </p:nvSpPr>
          <p:spPr>
            <a:xfrm>
              <a:off x="707920" y="2881114"/>
              <a:ext cx="8283093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6600" b="1" dirty="0">
                  <a:latin typeface="Candlescript Demo Version" panose="02000000000000000000" pitchFamily="50" charset="0"/>
                </a:rPr>
                <a:t>Domino’s Crypto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3A372C-9518-4CC2-949A-50F04406322B}"/>
              </a:ext>
            </a:extLst>
          </p:cNvPr>
          <p:cNvGrpSpPr/>
          <p:nvPr/>
        </p:nvGrpSpPr>
        <p:grpSpPr>
          <a:xfrm>
            <a:off x="6887793" y="5578825"/>
            <a:ext cx="3531642" cy="1097368"/>
            <a:chOff x="7818549" y="5290133"/>
            <a:chExt cx="3531642" cy="109736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B13AD71-96F4-4907-801C-6F2B1BD07EBF}"/>
                </a:ext>
              </a:extLst>
            </p:cNvPr>
            <p:cNvCxnSpPr>
              <a:cxnSpLocks/>
            </p:cNvCxnSpPr>
            <p:nvPr/>
          </p:nvCxnSpPr>
          <p:spPr>
            <a:xfrm>
              <a:off x="8343900" y="5699761"/>
              <a:ext cx="2241550" cy="0"/>
            </a:xfrm>
            <a:prstGeom prst="line">
              <a:avLst/>
            </a:prstGeom>
            <a:ln w="25400">
              <a:solidFill>
                <a:srgbClr val="C79D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AB4DC4-4974-4D56-AE34-638F8A43B420}"/>
                </a:ext>
              </a:extLst>
            </p:cNvPr>
            <p:cNvSpPr/>
            <p:nvPr/>
          </p:nvSpPr>
          <p:spPr>
            <a:xfrm>
              <a:off x="8131522" y="6018169"/>
              <a:ext cx="26408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srgbClr val="FF0000"/>
                  </a:solidFill>
                </a:rPr>
                <a:t>J4ty6BK7aF833z5S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B4D80E-E1FC-43FB-AC0B-FCD883428D70}"/>
                </a:ext>
              </a:extLst>
            </p:cNvPr>
            <p:cNvSpPr/>
            <p:nvPr/>
          </p:nvSpPr>
          <p:spPr>
            <a:xfrm>
              <a:off x="7818549" y="5290133"/>
              <a:ext cx="353164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2000" dirty="0">
                  <a:latin typeface="Blacksword" pitchFamily="50" charset="0"/>
                </a:rPr>
                <a:t>Unique </a:t>
              </a:r>
              <a:r>
                <a:rPr lang="en-IN" sz="1600" dirty="0">
                  <a:latin typeface="Blacksword" pitchFamily="50" charset="0"/>
                </a:rPr>
                <a:t>Authentication</a:t>
              </a:r>
              <a:r>
                <a:rPr lang="en-IN" sz="2000" dirty="0">
                  <a:latin typeface="Blacksword" pitchFamily="50" charset="0"/>
                </a:rPr>
                <a:t> number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C2CBD8-CC00-46D1-8123-B700B9961DFF}"/>
              </a:ext>
            </a:extLst>
          </p:cNvPr>
          <p:cNvGrpSpPr/>
          <p:nvPr/>
        </p:nvGrpSpPr>
        <p:grpSpPr>
          <a:xfrm>
            <a:off x="2921000" y="5470747"/>
            <a:ext cx="2120900" cy="888370"/>
            <a:chOff x="1806575" y="5180859"/>
            <a:chExt cx="2120900" cy="88837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29F8446-3B6B-43FF-A496-22E234787605}"/>
                </a:ext>
              </a:extLst>
            </p:cNvPr>
            <p:cNvCxnSpPr>
              <a:cxnSpLocks/>
            </p:cNvCxnSpPr>
            <p:nvPr/>
          </p:nvCxnSpPr>
          <p:spPr>
            <a:xfrm>
              <a:off x="1835150" y="5699761"/>
              <a:ext cx="2063750" cy="0"/>
            </a:xfrm>
            <a:prstGeom prst="line">
              <a:avLst/>
            </a:prstGeom>
            <a:ln w="25400">
              <a:solidFill>
                <a:srgbClr val="C79D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69922A-8AAE-4D47-A2EA-E487C94D2B86}"/>
                </a:ext>
              </a:extLst>
            </p:cNvPr>
            <p:cNvSpPr/>
            <p:nvPr/>
          </p:nvSpPr>
          <p:spPr>
            <a:xfrm>
              <a:off x="1877100" y="5699897"/>
              <a:ext cx="1979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6B15DC-24D2-431C-BC3A-B7AC3A22015B}"/>
                </a:ext>
              </a:extLst>
            </p:cNvPr>
            <p:cNvSpPr/>
            <p:nvPr/>
          </p:nvSpPr>
          <p:spPr>
            <a:xfrm>
              <a:off x="1806575" y="5180859"/>
              <a:ext cx="21209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2800" dirty="0">
                  <a:latin typeface="Blacksword" pitchFamily="50" charset="0"/>
                </a:rPr>
                <a:t>Manager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C18228-A7AA-4064-BE68-ED93FDC43A39}"/>
              </a:ext>
            </a:extLst>
          </p:cNvPr>
          <p:cNvGrpSpPr/>
          <p:nvPr/>
        </p:nvGrpSpPr>
        <p:grpSpPr>
          <a:xfrm>
            <a:off x="5391152" y="5223762"/>
            <a:ext cx="1409698" cy="1382340"/>
            <a:chOff x="5330343" y="1055964"/>
            <a:chExt cx="1531318" cy="1501600"/>
          </a:xfrm>
        </p:grpSpPr>
        <p:pic>
          <p:nvPicPr>
            <p:cNvPr id="42" name="Picture 4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C8F1792-2FBC-496D-AE7A-7FD258B5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343" y="1055964"/>
              <a:ext cx="1531318" cy="15016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4A9511-498E-4A4D-8C03-0847465B4BBA}"/>
                </a:ext>
              </a:extLst>
            </p:cNvPr>
            <p:cNvSpPr txBox="1"/>
            <p:nvPr/>
          </p:nvSpPr>
          <p:spPr>
            <a:xfrm>
              <a:off x="5475198" y="1469054"/>
              <a:ext cx="1241609" cy="65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50" dirty="0">
                  <a:solidFill>
                    <a:srgbClr val="BE9F4C"/>
                  </a:solidFill>
                </a:rPr>
                <a:t>BRAND </a:t>
              </a:r>
              <a:r>
                <a:rPr lang="en-IN" sz="1200" b="1" dirty="0">
                  <a:solidFill>
                    <a:srgbClr val="BE9F4C"/>
                  </a:solidFill>
                </a:rPr>
                <a:t>AWARD</a:t>
              </a:r>
              <a:r>
                <a:rPr lang="en-IN" sz="1050" dirty="0">
                  <a:solidFill>
                    <a:srgbClr val="BE9F4C"/>
                  </a:solidFill>
                </a:rPr>
                <a:t> DESIGN</a:t>
              </a:r>
            </a:p>
          </p:txBody>
        </p:sp>
      </p:grp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E705E9A4-1E65-40E8-959D-25F4066DC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62" y="5137490"/>
            <a:ext cx="1884967" cy="1486343"/>
          </a:xfrm>
          <a:prstGeom prst="rect">
            <a:avLst/>
          </a:prstGeom>
        </p:spPr>
      </p:pic>
      <p:pic>
        <p:nvPicPr>
          <p:cNvPr id="39" name="Εικόνα 38">
            <a:extLst>
              <a:ext uri="{FF2B5EF4-FFF2-40B4-BE49-F238E27FC236}">
                <a16:creationId xmlns:a16="http://schemas.microsoft.com/office/drawing/2014/main" id="{8048D82B-6A85-4B0F-8561-672186827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63" y="5578825"/>
            <a:ext cx="3125838" cy="1279175"/>
          </a:xfrm>
          <a:prstGeom prst="rect">
            <a:avLst/>
          </a:prstGeom>
        </p:spPr>
      </p:pic>
      <p:grpSp>
        <p:nvGrpSpPr>
          <p:cNvPr id="45" name="Group 42">
            <a:extLst>
              <a:ext uri="{FF2B5EF4-FFF2-40B4-BE49-F238E27FC236}">
                <a16:creationId xmlns:a16="http://schemas.microsoft.com/office/drawing/2014/main" id="{D0740E35-5925-46EB-85A4-576F123A73BA}"/>
              </a:ext>
            </a:extLst>
          </p:cNvPr>
          <p:cNvGrpSpPr/>
          <p:nvPr/>
        </p:nvGrpSpPr>
        <p:grpSpPr>
          <a:xfrm>
            <a:off x="10847871" y="5787617"/>
            <a:ext cx="578218" cy="571500"/>
            <a:chOff x="5904987" y="5510744"/>
            <a:chExt cx="578218" cy="571500"/>
          </a:xfrm>
        </p:grpSpPr>
        <p:sp>
          <p:nvSpPr>
            <p:cNvPr id="46" name="Rectangle: Rounded Corners 11">
              <a:extLst>
                <a:ext uri="{FF2B5EF4-FFF2-40B4-BE49-F238E27FC236}">
                  <a16:creationId xmlns:a16="http://schemas.microsoft.com/office/drawing/2014/main" id="{9F8A1163-7A81-4A56-AA6B-32013BCC28A1}"/>
                </a:ext>
              </a:extLst>
            </p:cNvPr>
            <p:cNvSpPr/>
            <p:nvPr/>
          </p:nvSpPr>
          <p:spPr>
            <a:xfrm>
              <a:off x="5904987" y="5510744"/>
              <a:ext cx="578218" cy="571500"/>
            </a:xfrm>
            <a:prstGeom prst="roundRect">
              <a:avLst/>
            </a:prstGeom>
            <a:solidFill>
              <a:srgbClr val="242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7402544-63A3-407A-81B9-451F3D686197}"/>
                </a:ext>
              </a:extLst>
            </p:cNvPr>
            <p:cNvSpPr txBox="1"/>
            <p:nvPr/>
          </p:nvSpPr>
          <p:spPr>
            <a:xfrm>
              <a:off x="5960733" y="5557777"/>
              <a:ext cx="466726" cy="477434"/>
            </a:xfrm>
            <a:prstGeom prst="rect">
              <a:avLst/>
            </a:prstGeom>
            <a:noFill/>
          </p:spPr>
          <p:txBody>
            <a:bodyPr wrap="none" rtlCol="0">
              <a:prstTxWarp prst="textButton">
                <a:avLst>
                  <a:gd name="adj" fmla="val 11776143"/>
                </a:avLst>
              </a:prstTxWarp>
              <a:spAutoFit/>
            </a:bodyPr>
            <a:lstStyle/>
            <a:p>
              <a:pPr algn="ctr"/>
              <a:r>
                <a:rPr lang="en-IN" sz="500" dirty="0">
                  <a:solidFill>
                    <a:schemeClr val="bg1"/>
                  </a:solidFill>
                </a:rPr>
                <a:t>Badges Vintage Design</a:t>
              </a:r>
            </a:p>
            <a:p>
              <a:pPr algn="ctr"/>
              <a:endParaRPr lang="en-IN" sz="500" dirty="0">
                <a:solidFill>
                  <a:schemeClr val="bg1"/>
                </a:solidFill>
              </a:endParaRPr>
            </a:p>
            <a:p>
              <a:pPr algn="ctr"/>
              <a:r>
                <a:rPr lang="en-IN" sz="500" dirty="0">
                  <a:solidFill>
                    <a:schemeClr val="bg1"/>
                  </a:solidFill>
                </a:rPr>
                <a:t>Original &amp; Best Quality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A2EBD2-555C-4AAE-AB38-D1A867977264}"/>
                </a:ext>
              </a:extLst>
            </p:cNvPr>
            <p:cNvSpPr txBox="1"/>
            <p:nvPr/>
          </p:nvSpPr>
          <p:spPr>
            <a:xfrm>
              <a:off x="5922144" y="5581302"/>
              <a:ext cx="54390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00" dirty="0">
                  <a:solidFill>
                    <a:schemeClr val="bg1"/>
                  </a:solidFill>
                  <a:latin typeface="Lobster 1.4" panose="02000506000000020003" pitchFamily="50" charset="0"/>
                </a:rPr>
                <a:t>the Genuine quality </a:t>
              </a:r>
            </a:p>
          </p:txBody>
        </p:sp>
      </p:grpSp>
      <p:grpSp>
        <p:nvGrpSpPr>
          <p:cNvPr id="49" name="Group 6">
            <a:extLst>
              <a:ext uri="{FF2B5EF4-FFF2-40B4-BE49-F238E27FC236}">
                <a16:creationId xmlns:a16="http://schemas.microsoft.com/office/drawing/2014/main" id="{AAF8F1BB-830F-449E-B2A3-5F1D0898B3DE}"/>
              </a:ext>
            </a:extLst>
          </p:cNvPr>
          <p:cNvGrpSpPr/>
          <p:nvPr/>
        </p:nvGrpSpPr>
        <p:grpSpPr>
          <a:xfrm>
            <a:off x="11258834" y="-40288"/>
            <a:ext cx="736600" cy="1412117"/>
            <a:chOff x="10306050" y="82551"/>
            <a:chExt cx="736600" cy="2338328"/>
          </a:xfrm>
        </p:grpSpPr>
        <p:pic>
          <p:nvPicPr>
            <p:cNvPr id="50" name="Picture 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26F616B-F5AB-4A09-95DA-162E51EE7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5" t="4226" r="32885" b="4226"/>
            <a:stretch/>
          </p:blipFill>
          <p:spPr>
            <a:xfrm>
              <a:off x="10306050" y="82551"/>
              <a:ext cx="736600" cy="233832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8DBEC6-F87E-4EB2-9B7C-28AEE3AFD031}"/>
                </a:ext>
              </a:extLst>
            </p:cNvPr>
            <p:cNvSpPr txBox="1"/>
            <p:nvPr/>
          </p:nvSpPr>
          <p:spPr>
            <a:xfrm rot="5400000">
              <a:off x="9792454" y="1090931"/>
              <a:ext cx="1852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EFC961"/>
                  </a:solidFill>
                </a:rPr>
                <a:t>PASSED</a:t>
              </a:r>
            </a:p>
          </p:txBody>
        </p:sp>
      </p:grp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EE169DAC-7B83-DF38-A8B4-14788E953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52" y="2016080"/>
            <a:ext cx="2194566" cy="2194566"/>
          </a:xfrm>
          <a:prstGeom prst="rect">
            <a:avLst/>
          </a:prstGeom>
        </p:spPr>
      </p:pic>
      <p:pic>
        <p:nvPicPr>
          <p:cNvPr id="6" name="Γραφικό 5">
            <a:extLst>
              <a:ext uri="{FF2B5EF4-FFF2-40B4-BE49-F238E27FC236}">
                <a16:creationId xmlns:a16="http://schemas.microsoft.com/office/drawing/2014/main" id="{A43C414A-09BA-3FD4-0AB9-73FB57EEA7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950" y="3998752"/>
            <a:ext cx="2251527" cy="2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90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oduct Font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</TotalTime>
  <Words>42</Words>
  <Application>Microsoft Office PowerPoint</Application>
  <PresentationFormat>Ευρεία οθόνη</PresentationFormat>
  <Paragraphs>13</Paragraphs>
  <Slides>1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</vt:i4>
      </vt:variant>
    </vt:vector>
  </HeadingPairs>
  <TitlesOfParts>
    <vt:vector size="9" baseType="lpstr">
      <vt:lpstr>Algerian</vt:lpstr>
      <vt:lpstr>Arial</vt:lpstr>
      <vt:lpstr>Blacksword</vt:lpstr>
      <vt:lpstr>Calibri</vt:lpstr>
      <vt:lpstr>Candlescript Demo Version</vt:lpstr>
      <vt:lpstr>Helvetica</vt:lpstr>
      <vt:lpstr>Lobster 1.4</vt:lpstr>
      <vt:lpstr>Office Theme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Jain</dc:creator>
  <cp:lastModifiedBy>Paris Alatzas</cp:lastModifiedBy>
  <cp:revision>111</cp:revision>
  <cp:lastPrinted>2017-10-04T10:15:41Z</cp:lastPrinted>
  <dcterms:created xsi:type="dcterms:W3CDTF">2017-10-04T05:39:27Z</dcterms:created>
  <dcterms:modified xsi:type="dcterms:W3CDTF">2022-06-07T22:02:00Z</dcterms:modified>
</cp:coreProperties>
</file>